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44" d="100"/>
          <a:sy n="44" d="100"/>
        </p:scale>
        <p:origin x="42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2D8A01-324E-4BBA-9292-CF857DC9B8E5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37E-EA3A-4CF0-8A56-34A1A32A755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99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8A01-324E-4BBA-9292-CF857DC9B8E5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37E-EA3A-4CF0-8A56-34A1A32A7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8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8A01-324E-4BBA-9292-CF857DC9B8E5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37E-EA3A-4CF0-8A56-34A1A32A755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40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8A01-324E-4BBA-9292-CF857DC9B8E5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37E-EA3A-4CF0-8A56-34A1A32A7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4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8A01-324E-4BBA-9292-CF857DC9B8E5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37E-EA3A-4CF0-8A56-34A1A32A755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23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8A01-324E-4BBA-9292-CF857DC9B8E5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37E-EA3A-4CF0-8A56-34A1A32A7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0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8A01-324E-4BBA-9292-CF857DC9B8E5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37E-EA3A-4CF0-8A56-34A1A32A7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2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8A01-324E-4BBA-9292-CF857DC9B8E5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37E-EA3A-4CF0-8A56-34A1A32A7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2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8A01-324E-4BBA-9292-CF857DC9B8E5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37E-EA3A-4CF0-8A56-34A1A32A7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9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8A01-324E-4BBA-9292-CF857DC9B8E5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37E-EA3A-4CF0-8A56-34A1A32A7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0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8A01-324E-4BBA-9292-CF857DC9B8E5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37E-EA3A-4CF0-8A56-34A1A32A755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05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A2D8A01-324E-4BBA-9292-CF857DC9B8E5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939237E-EA3A-4CF0-8A56-34A1A32A755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96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Women`s liberation and the Environmental movement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Erin Kim</a:t>
            </a:r>
          </a:p>
          <a:p>
            <a:r>
              <a:rPr lang="en-US" dirty="0" smtClean="0"/>
              <a:t>Caroline McCloskey</a:t>
            </a:r>
          </a:p>
          <a:p>
            <a:r>
              <a:rPr lang="en-US" dirty="0" smtClean="0"/>
              <a:t>Helena Mckendrick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Anti-War protests and the civil rights movement created the backdrop fo</a:t>
            </a:r>
            <a:r>
              <a:rPr lang="en-US" sz="3600" dirty="0" smtClean="0"/>
              <a:t>r activist groups (women and environmentalist groups) to express grievances and initiate social reform.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8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African-American Civil Rights Movement and anti-war protests motivated Women for liberation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Three Mile Island accident brought environmental awareness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409" y="3936641"/>
            <a:ext cx="3407896" cy="256417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621" y="3946357"/>
            <a:ext cx="3801979" cy="255445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00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Equal Rights Amendment (1923)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U</a:t>
            </a:r>
            <a:r>
              <a:rPr lang="en-US" sz="2400" dirty="0" smtClean="0"/>
              <a:t>nsuccessful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National Organization for Women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Against sex discrimination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Demand abortion and birth control laws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Roe vs. Wade (1973)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Deemed anti-abortion laws a violation of women’s rights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269" y="1188982"/>
            <a:ext cx="4671541" cy="310869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563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496" y="408752"/>
            <a:ext cx="9720072" cy="1499616"/>
          </a:xfrm>
        </p:spPr>
        <p:txBody>
          <a:bodyPr/>
          <a:lstStyle/>
          <a:p>
            <a:r>
              <a:rPr lang="en-US" dirty="0" smtClean="0"/>
              <a:t>Storyline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55" y="1991869"/>
            <a:ext cx="6451493" cy="45928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Feminization of poverty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No fault divorce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Economic struggles for women as head of </a:t>
            </a:r>
            <a:r>
              <a:rPr lang="en-US" sz="2400" dirty="0" smtClean="0"/>
              <a:t>households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 New Right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Anti-ERA: </a:t>
            </a:r>
            <a:r>
              <a:rPr lang="en-US" sz="2400" dirty="0" err="1" smtClean="0"/>
              <a:t>Schlafly’s</a:t>
            </a:r>
            <a:r>
              <a:rPr lang="en-US" sz="2400" dirty="0" smtClean="0"/>
              <a:t> STOP ERA campaign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Anti-abortion/ pro life cause: rights of the unborn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19" y="2245573"/>
            <a:ext cx="5284870" cy="330892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396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Outcome-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ERA was never passed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Women take part in politics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Better pay for women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917" y="2084832"/>
            <a:ext cx="4965283" cy="369923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06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Storyline cont.- Environmental </a:t>
            </a:r>
            <a:r>
              <a:rPr lang="en-US" dirty="0" err="1" smtClean="0"/>
              <a:t>mvm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Rachel Carson’s Silent Spring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Book to bring awareness to harsh pesticides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Environmental Protection Agency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1970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Bills to improve environmental conditions</a:t>
            </a:r>
          </a:p>
        </p:txBody>
      </p:sp>
      <p:sp>
        <p:nvSpPr>
          <p:cNvPr id="4" name="AutoShape 2" descr="Image result for environmentalist groups 197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182" y="2016342"/>
            <a:ext cx="4293018" cy="429301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80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Outcome-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339788"/>
            <a:ext cx="972007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EPA became largest federal regulatory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Americans become environmentally conscious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creation of Earth day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Nelson and McCloskey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20 million gathered in public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628" y="3159278"/>
            <a:ext cx="5377394" cy="345882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564" y="4484504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Political turmoil caused by civil rights movement and anti-war protests established battleground for women’s and environmental movements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Although goals of the movements were not fulfilled to the extent, they bettered the situation for the activists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Power of the people was proven when rallied behind a cause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</TotalTime>
  <Words>245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Tw Cen MT</vt:lpstr>
      <vt:lpstr>Tw Cen MT Condensed</vt:lpstr>
      <vt:lpstr>Wingdings</vt:lpstr>
      <vt:lpstr>Wingdings 3</vt:lpstr>
      <vt:lpstr>Integral</vt:lpstr>
      <vt:lpstr>Women`s liberation and the Environmental movement</vt:lpstr>
      <vt:lpstr>thesis</vt:lpstr>
      <vt:lpstr>background</vt:lpstr>
      <vt:lpstr>Storyline</vt:lpstr>
      <vt:lpstr>Storyline cont.</vt:lpstr>
      <vt:lpstr>Outcome- Women</vt:lpstr>
      <vt:lpstr>Storyline cont.- Environmental mvm</vt:lpstr>
      <vt:lpstr>Outcome- Environment</vt:lpstr>
      <vt:lpstr>trends</vt:lpstr>
    </vt:vector>
  </TitlesOfParts>
  <Company>CENTRAL BUCKS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Women`s liberation and the Environmental movement</dc:title>
  <dc:creator>Caroline McCloskey</dc:creator>
  <cp:lastModifiedBy>Caroline McCloskey</cp:lastModifiedBy>
  <cp:revision>9</cp:revision>
  <dcterms:created xsi:type="dcterms:W3CDTF">2015-03-31T12:31:11Z</dcterms:created>
  <dcterms:modified xsi:type="dcterms:W3CDTF">2015-04-01T11:58:56Z</dcterms:modified>
</cp:coreProperties>
</file>